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4" r:id="rId7"/>
    <p:sldId id="259" r:id="rId8"/>
    <p:sldId id="260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embeddedFontLst>
    <p:embeddedFont>
      <p:font typeface="Bahnschrift" panose="020B0502040204020203" pitchFamily="34" charset="0"/>
      <p:regular r:id="rId16"/>
      <p:bold r:id="rId17"/>
    </p:embeddedFont>
    <p:embeddedFont>
      <p:font typeface="Berlin Sans FB Demi" panose="020E0802020502020306" pitchFamily="34" charset="0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ynir" initials="S" lastIdx="1" clrIdx="0">
    <p:extLst>
      <p:ext uri="{19B8F6BF-5375-455C-9EA6-DF929625EA0E}">
        <p15:presenceInfo xmlns:p15="http://schemas.microsoft.com/office/powerpoint/2012/main" userId="Syn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5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5609A-F660-46E8-9387-7E8EEC97A9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02001C-D7DF-4AD5-ACE9-B19A48EC57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2721DA-19F6-46A4-AADC-2B5A5FCEB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3CD22-7E9F-49F7-BB6C-7A4D8DB20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E1A17-6FDC-4319-83D5-9DAAD635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669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F0920-D963-4899-A406-E0E8CA114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5031A4-B0C3-4461-AD48-7155060B9D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E54FF-6C81-442A-8BED-8450E04EA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9FF9F-6D99-4A33-8569-0183181D1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F27C0-7137-40CA-9DAF-3D8AA95F7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78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912A33-4E87-4E99-B74A-C09DA2C413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D6291B-5F61-4325-9753-9B642226F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53213-1DB6-4709-98D0-084D3282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A5A75-5685-4B3D-A3F0-D80D3BB11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9E16F-B77D-4F7F-BFD3-CC0BF4827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914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580B-379B-4D71-B45D-69A9C4809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B9730-A2CC-4024-944A-B8C756641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1E113-3826-4936-A3AF-827033A05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DC35A-BD5E-4075-B75E-7C06D4F39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67B0B-E1CA-42E1-A08B-7C6A8E8A2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678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C9F03-85BC-405B-86EC-8B33185C9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6731F-CAA3-4833-95A3-C17F1341B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977D9-6C39-4839-B511-3CB586204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F7A7C-EE32-49EA-A464-0A59350C6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FD507-0149-46D5-9709-C60673BF4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45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8EE4-ED4D-49C8-86E6-4CE2F0F5D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0B2B1-6EBE-45B6-8420-20C5D1690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2C8980-2A2B-4B1B-B8E4-B0408D19E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A198AD-BABC-4281-8A1F-41A19B1A8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6D69F4-1204-4048-B1ED-8A7CA9B44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412FB9-C203-4F77-BC3D-ADFF4C0B1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74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B66B7-22E7-48EE-A830-4787B200B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B53B2-857D-4D0C-B12A-0420363B3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D4A814-2E8A-4637-AEE4-E8C3A50D6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A88CF-3CD2-4ADF-8469-D09602FE09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1E09DE-D9A1-460B-B2BE-D7ACE20AE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C45D22-045C-4741-B5F7-76B1B1215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B90B72-69D3-478F-806F-CE2B39B35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E3FCA5-4E12-42C2-88F0-FE68C0031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55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25432-4E62-47D4-947A-94F194BD4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F6A59F-0F2F-4086-A07E-6C893AE61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7BFD2-484E-49E0-B761-50FBD70F4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28DB4C-3A54-4198-8F44-72747CED8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700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6ECD67-4E1C-4B2B-83EE-1AD020E74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C9CD75-FDDD-4123-860C-AA7D69A76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64229-B276-4576-BD23-C5531C1B4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034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55662-8436-41DF-B588-A4AE38332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805FA-D254-4378-8D6E-52873516C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E9910-1D8C-4499-882D-F433122B46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F6C36-6598-4B90-922C-E5F557997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C2B11-1D6A-4DED-B96C-BF6F11E5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69694-CAD9-4E9A-99D5-159884573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85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13194-F877-4DFF-909E-A0A0C03FA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41A820-7DAC-4B3E-AF73-59532400B5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62FF7-A33E-4579-A430-CA265EFA0F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D7F67-2D5D-4EBB-969E-05B7E886D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24FB17-F1CB-4C54-A461-8FAC0CEA8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DA1EE-1727-4379-AD34-963A5A010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531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FCA478-EC58-4C6F-A980-9B880F2B5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0042B6-6D57-47DC-8E42-78DC23326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89D07-769B-4595-AA75-D079B816C1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A5546-9859-49AA-A0E9-649427BBAE3D}" type="datetimeFigureOut">
              <a:rPr lang="en-US" smtClean="0"/>
              <a:t>25-Jul-22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21B7C-8E17-4FC4-BD6A-FC993418D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18A84-BC61-4994-AE74-873DA957EE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CBF67-A4F0-4105-94EF-4AA2CB89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545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2000"/>
            <a:lum/>
          </a:blip>
          <a:srcRect/>
          <a:stretch>
            <a:fillRect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01C6514-1673-4957-9E89-37BF1B7D2C2F}"/>
              </a:ext>
            </a:extLst>
          </p:cNvPr>
          <p:cNvGrpSpPr/>
          <p:nvPr/>
        </p:nvGrpSpPr>
        <p:grpSpPr>
          <a:xfrm>
            <a:off x="1" y="0"/>
            <a:ext cx="2579076" cy="2450299"/>
            <a:chOff x="1" y="0"/>
            <a:chExt cx="2579076" cy="24502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0773541-C757-4D5B-922B-0637E1D68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477" y="0"/>
              <a:ext cx="1282124" cy="1797538"/>
            </a:xfrm>
            <a:prstGeom prst="rect">
              <a:avLst/>
            </a:prstGeom>
            <a:effectLst>
              <a:glow rad="63500">
                <a:srgbClr val="B2B2B2">
                  <a:satMod val="175000"/>
                  <a:alpha val="40000"/>
                </a:srgbClr>
              </a:glow>
            </a:effec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144F234-A15A-42E9-BA1E-63C731B75886}"/>
                </a:ext>
              </a:extLst>
            </p:cNvPr>
            <p:cNvSpPr txBox="1"/>
            <p:nvPr/>
          </p:nvSpPr>
          <p:spPr>
            <a:xfrm>
              <a:off x="1" y="1773191"/>
              <a:ext cx="2579076" cy="677108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effectLst>
                    <a:glow rad="63500">
                      <a:srgbClr val="DDDDDD">
                        <a:satMod val="175000"/>
                        <a:alpha val="40000"/>
                      </a:srgbClr>
                    </a:glow>
                  </a:effectLst>
                  <a:uLnTx/>
                  <a:uFillTx/>
                  <a:latin typeface="Open Sans"/>
                  <a:ea typeface="Adobe Myungjo Std M" panose="02020600000000000000" pitchFamily="18" charset="-128"/>
                </a:rPr>
                <a:t>Western University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effectLst>
                    <a:glow rad="63500">
                      <a:srgbClr val="DDDDDD">
                        <a:satMod val="175000"/>
                        <a:alpha val="40000"/>
                      </a:srgbClr>
                    </a:glow>
                  </a:effectLst>
                  <a:uLnTx/>
                  <a:uFillTx/>
                  <a:latin typeface="Open Sans"/>
                  <a:ea typeface="Adobe Myungjo Std M" panose="02020600000000000000" pitchFamily="18" charset="-128"/>
                </a:rPr>
                <a:t>Department of Computer Science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effectLst>
                    <a:glow rad="63500">
                      <a:srgbClr val="DDDDDD">
                        <a:satMod val="175000"/>
                        <a:alpha val="40000"/>
                      </a:srgbClr>
                    </a:glow>
                  </a:effectLst>
                  <a:uLnTx/>
                  <a:uFillTx/>
                  <a:latin typeface="Open Sans"/>
                  <a:ea typeface="Adobe Myungjo Std M" panose="02020600000000000000" pitchFamily="18" charset="-128"/>
                </a:rPr>
                <a:t>Year III Semester II Bacth 17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6897596-0014-4BA8-B9A9-B13B821D2383}"/>
              </a:ext>
            </a:extLst>
          </p:cNvPr>
          <p:cNvSpPr txBox="1"/>
          <p:nvPr/>
        </p:nvSpPr>
        <p:spPr>
          <a:xfrm>
            <a:off x="8997555" y="1197609"/>
            <a:ext cx="3499245" cy="1323439"/>
          </a:xfrm>
          <a:prstGeom prst="rect">
            <a:avLst/>
          </a:prstGeom>
          <a:noFill/>
          <a:ln w="1905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</a:rPr>
              <a:t>Course: 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</a:rPr>
              <a:t>Mobile Programming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</a:rPr>
              <a:t>Lecturer: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</a:rPr>
              <a:t> Keo Lakhena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</a:rPr>
              <a:t>Academic Year: 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</a:rPr>
              <a:t>2022 ~ 2023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</a:rPr>
              <a:t>Topic: 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</a:rPr>
              <a:t>Fashion Website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557509-1D52-433E-A9AE-CE23FB943EBD}"/>
              </a:ext>
            </a:extLst>
          </p:cNvPr>
          <p:cNvSpPr txBox="1"/>
          <p:nvPr/>
        </p:nvSpPr>
        <p:spPr>
          <a:xfrm>
            <a:off x="2856411" y="3246120"/>
            <a:ext cx="4249881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4000" dirty="0"/>
              <a:t>𝓜𝓪𝓵𝓮 𝓯𝓪𝓼𝓱𝓲𝓸𝓷.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5FC938-A377-4A3E-A877-FA42D3AFA174}"/>
              </a:ext>
            </a:extLst>
          </p:cNvPr>
          <p:cNvSpPr txBox="1"/>
          <p:nvPr/>
        </p:nvSpPr>
        <p:spPr>
          <a:xfrm>
            <a:off x="0" y="6488668"/>
            <a:ext cx="2360023" cy="36933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en-US" dirty="0"/>
              <a:t>ᴘʀᴇᴘᴀʀᴇᴅ </a:t>
            </a:r>
            <a:r>
              <a:rPr lang="en-US" dirty="0" err="1"/>
              <a:t>ʙʏ</a:t>
            </a:r>
            <a:r>
              <a:rPr lang="en-US" dirty="0"/>
              <a:t> ᴋɪᴍ ᴄ</a:t>
            </a:r>
            <a:r>
              <a:rPr lang="en-US" dirty="0" err="1"/>
              <a:t>ʜɪᴍʏ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727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ED0750-6B54-4FF5-9233-BD2ACE73553A}"/>
              </a:ext>
            </a:extLst>
          </p:cNvPr>
          <p:cNvSpPr txBox="1"/>
          <p:nvPr/>
        </p:nvSpPr>
        <p:spPr>
          <a:xfrm>
            <a:off x="0" y="792427"/>
            <a:ext cx="32303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FRONT</a:t>
            </a:r>
          </a:p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44F9C3-E2C8-45C1-93DB-3C08CB7B9B33}"/>
              </a:ext>
            </a:extLst>
          </p:cNvPr>
          <p:cNvSpPr txBox="1"/>
          <p:nvPr/>
        </p:nvSpPr>
        <p:spPr>
          <a:xfrm>
            <a:off x="145982" y="2322447"/>
            <a:ext cx="3084399" cy="1474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5</a:t>
            </a:r>
          </a:p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Contact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E67764-DE44-46B3-8665-8011EF709A06}"/>
              </a:ext>
            </a:extLst>
          </p:cNvPr>
          <p:cNvSpPr txBox="1"/>
          <p:nvPr/>
        </p:nvSpPr>
        <p:spPr>
          <a:xfrm>
            <a:off x="145982" y="6361889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741F20-3345-4A86-90C1-184945DD47C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5482" y="605563"/>
            <a:ext cx="9070945" cy="5646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5619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ED0750-6B54-4FF5-9233-BD2ACE73553A}"/>
              </a:ext>
            </a:extLst>
          </p:cNvPr>
          <p:cNvSpPr txBox="1"/>
          <p:nvPr/>
        </p:nvSpPr>
        <p:spPr>
          <a:xfrm>
            <a:off x="0" y="792427"/>
            <a:ext cx="32303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FRONT</a:t>
            </a:r>
          </a:p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44F9C3-E2C8-45C1-93DB-3C08CB7B9B33}"/>
              </a:ext>
            </a:extLst>
          </p:cNvPr>
          <p:cNvSpPr txBox="1"/>
          <p:nvPr/>
        </p:nvSpPr>
        <p:spPr>
          <a:xfrm>
            <a:off x="145982" y="2322447"/>
            <a:ext cx="3084399" cy="1474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6</a:t>
            </a:r>
          </a:p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Item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E67764-DE44-46B3-8665-8011EF709A06}"/>
              </a:ext>
            </a:extLst>
          </p:cNvPr>
          <p:cNvSpPr txBox="1"/>
          <p:nvPr/>
        </p:nvSpPr>
        <p:spPr>
          <a:xfrm>
            <a:off x="145982" y="6361889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9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0270EE-E3E4-43E8-90F9-B06F06A758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5482" y="605563"/>
            <a:ext cx="9070945" cy="5646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9279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ED0750-6B54-4FF5-9233-BD2ACE73553A}"/>
              </a:ext>
            </a:extLst>
          </p:cNvPr>
          <p:cNvSpPr txBox="1"/>
          <p:nvPr/>
        </p:nvSpPr>
        <p:spPr>
          <a:xfrm>
            <a:off x="0" y="792427"/>
            <a:ext cx="32303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FRONT</a:t>
            </a:r>
          </a:p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44F9C3-E2C8-45C1-93DB-3C08CB7B9B33}"/>
              </a:ext>
            </a:extLst>
          </p:cNvPr>
          <p:cNvSpPr txBox="1"/>
          <p:nvPr/>
        </p:nvSpPr>
        <p:spPr>
          <a:xfrm>
            <a:off x="145982" y="2322447"/>
            <a:ext cx="3084399" cy="1474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7</a:t>
            </a:r>
          </a:p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Cart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E67764-DE44-46B3-8665-8011EF709A06}"/>
              </a:ext>
            </a:extLst>
          </p:cNvPr>
          <p:cNvSpPr txBox="1"/>
          <p:nvPr/>
        </p:nvSpPr>
        <p:spPr>
          <a:xfrm>
            <a:off x="145982" y="6361889"/>
            <a:ext cx="410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10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2642F9-E8CB-478E-9E7B-5AF1B9F0A7F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5482" y="605563"/>
            <a:ext cx="9070945" cy="5646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13005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ED0750-6B54-4FF5-9233-BD2ACE73553A}"/>
              </a:ext>
            </a:extLst>
          </p:cNvPr>
          <p:cNvSpPr txBox="1"/>
          <p:nvPr/>
        </p:nvSpPr>
        <p:spPr>
          <a:xfrm>
            <a:off x="0" y="792427"/>
            <a:ext cx="32303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FRONT</a:t>
            </a:r>
          </a:p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44F9C3-E2C8-45C1-93DB-3C08CB7B9B33}"/>
              </a:ext>
            </a:extLst>
          </p:cNvPr>
          <p:cNvSpPr txBox="1"/>
          <p:nvPr/>
        </p:nvSpPr>
        <p:spPr>
          <a:xfrm>
            <a:off x="145982" y="2322447"/>
            <a:ext cx="3084399" cy="2213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8</a:t>
            </a:r>
          </a:p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Checkout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E67764-DE44-46B3-8665-8011EF709A06}"/>
              </a:ext>
            </a:extLst>
          </p:cNvPr>
          <p:cNvSpPr txBox="1"/>
          <p:nvPr/>
        </p:nvSpPr>
        <p:spPr>
          <a:xfrm>
            <a:off x="145982" y="6361889"/>
            <a:ext cx="3545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11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D959D6-0190-4F35-B265-E0F5DDC60E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5482" y="605563"/>
            <a:ext cx="9070945" cy="5646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69010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ED0750-6B54-4FF5-9233-BD2ACE73553A}"/>
              </a:ext>
            </a:extLst>
          </p:cNvPr>
          <p:cNvSpPr txBox="1"/>
          <p:nvPr/>
        </p:nvSpPr>
        <p:spPr>
          <a:xfrm>
            <a:off x="4276927" y="2151727"/>
            <a:ext cx="363814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THANK</a:t>
            </a:r>
            <a:r>
              <a:rPr lang="en-US" sz="8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 YOU</a:t>
            </a:r>
          </a:p>
        </p:txBody>
      </p:sp>
    </p:spTree>
    <p:extLst>
      <p:ext uri="{BB962C8B-B14F-4D97-AF65-F5344CB8AC3E}">
        <p14:creationId xmlns:p14="http://schemas.microsoft.com/office/powerpoint/2010/main" val="429721160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5D37F87-1E69-47DE-9F4A-4F503AF15A31}"/>
              </a:ext>
            </a:extLst>
          </p:cNvPr>
          <p:cNvSpPr txBox="1"/>
          <p:nvPr/>
        </p:nvSpPr>
        <p:spPr>
          <a:xfrm>
            <a:off x="278675" y="330925"/>
            <a:ext cx="4453463" cy="646331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spc="300" dirty="0">
                <a:solidFill>
                  <a:schemeClr val="bg1">
                    <a:lumMod val="95000"/>
                  </a:schemeClr>
                </a:solidFill>
                <a:latin typeface="Berlin Sans FB Demi" panose="020E0802020502020306" pitchFamily="34" charset="0"/>
              </a:rPr>
              <a:t>Website Showcase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4D11EC-7403-490C-B75C-A49F8AE554B2}"/>
              </a:ext>
            </a:extLst>
          </p:cNvPr>
          <p:cNvSpPr txBox="1"/>
          <p:nvPr/>
        </p:nvSpPr>
        <p:spPr>
          <a:xfrm>
            <a:off x="278675" y="1086803"/>
            <a:ext cx="3446777" cy="544027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Admin Pages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Product Page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Add Product Page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Edit/Delete Product Page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Front-End Pages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Home Page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Shop Page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Blog Page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About Page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Contact Page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Item Page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Cart Page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Checkout Page</a:t>
            </a:r>
          </a:p>
        </p:txBody>
      </p:sp>
    </p:spTree>
    <p:extLst>
      <p:ext uri="{BB962C8B-B14F-4D97-AF65-F5344CB8AC3E}">
        <p14:creationId xmlns:p14="http://schemas.microsoft.com/office/powerpoint/2010/main" val="1943757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5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" fill="hold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" fill="hold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" fill="hold"/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" fill="hold"/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5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" fill="hold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" fill="hold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800"/>
                            </p:stCondLst>
                            <p:childTnLst>
                              <p:par>
                                <p:cTn id="6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" fill="hold"/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" fill="hold"/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5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" fill="hold"/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" fill="hold"/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58B1BAC-4F65-4079-AFD4-43C4AB4A310A}"/>
              </a:ext>
            </a:extLst>
          </p:cNvPr>
          <p:cNvSpPr txBox="1"/>
          <p:nvPr/>
        </p:nvSpPr>
        <p:spPr>
          <a:xfrm>
            <a:off x="0" y="792427"/>
            <a:ext cx="32303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ADMIN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8F53F3-5C8D-49B3-83BD-3E8DFC1F9DF3}"/>
              </a:ext>
            </a:extLst>
          </p:cNvPr>
          <p:cNvSpPr txBox="1"/>
          <p:nvPr/>
        </p:nvSpPr>
        <p:spPr>
          <a:xfrm>
            <a:off x="145982" y="2322447"/>
            <a:ext cx="3084399" cy="1474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1</a:t>
            </a:r>
          </a:p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Product Page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CB20C1-659D-41F6-9E5D-6A76FE30388D}"/>
              </a:ext>
            </a:extLst>
          </p:cNvPr>
          <p:cNvSpPr txBox="1"/>
          <p:nvPr/>
        </p:nvSpPr>
        <p:spPr>
          <a:xfrm>
            <a:off x="145982" y="6361889"/>
            <a:ext cx="269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6716EF-36BB-4369-AACD-BB4EE3170D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5481" y="605563"/>
            <a:ext cx="9070949" cy="56468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973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5904AC5-B713-4D04-80C3-DF8C1BEA949A}"/>
              </a:ext>
            </a:extLst>
          </p:cNvPr>
          <p:cNvSpPr txBox="1"/>
          <p:nvPr/>
        </p:nvSpPr>
        <p:spPr>
          <a:xfrm>
            <a:off x="145982" y="2322447"/>
            <a:ext cx="3084399" cy="2213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2</a:t>
            </a:r>
          </a:p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Add Product Page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8B1BAC-4F65-4079-AFD4-43C4AB4A310A}"/>
              </a:ext>
            </a:extLst>
          </p:cNvPr>
          <p:cNvSpPr txBox="1"/>
          <p:nvPr/>
        </p:nvSpPr>
        <p:spPr>
          <a:xfrm>
            <a:off x="0" y="792427"/>
            <a:ext cx="32303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ADMIN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B3346A-61F8-46AB-853E-502A5D3E7C57}"/>
              </a:ext>
            </a:extLst>
          </p:cNvPr>
          <p:cNvSpPr txBox="1"/>
          <p:nvPr/>
        </p:nvSpPr>
        <p:spPr>
          <a:xfrm>
            <a:off x="145982" y="6361889"/>
            <a:ext cx="317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3B9E3C-E517-4878-9FDB-5FC6D259C4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5481" y="605563"/>
            <a:ext cx="9070948" cy="56468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3465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5904AC5-B713-4D04-80C3-DF8C1BEA949A}"/>
              </a:ext>
            </a:extLst>
          </p:cNvPr>
          <p:cNvSpPr txBox="1"/>
          <p:nvPr/>
        </p:nvSpPr>
        <p:spPr>
          <a:xfrm>
            <a:off x="145982" y="2322447"/>
            <a:ext cx="3084399" cy="2213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3</a:t>
            </a:r>
          </a:p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Edit / Delete Product Page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8B1BAC-4F65-4079-AFD4-43C4AB4A310A}"/>
              </a:ext>
            </a:extLst>
          </p:cNvPr>
          <p:cNvSpPr txBox="1"/>
          <p:nvPr/>
        </p:nvSpPr>
        <p:spPr>
          <a:xfrm>
            <a:off x="0" y="792427"/>
            <a:ext cx="32303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ADMIN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BAE4D5-A270-423B-A5F5-0655D585D0A5}"/>
              </a:ext>
            </a:extLst>
          </p:cNvPr>
          <p:cNvSpPr txBox="1"/>
          <p:nvPr/>
        </p:nvSpPr>
        <p:spPr>
          <a:xfrm>
            <a:off x="145982" y="6361889"/>
            <a:ext cx="320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FB3553-8751-41F8-8557-E8B407E5FF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5481" y="605563"/>
            <a:ext cx="9070948" cy="56468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3519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58B1BAC-4F65-4079-AFD4-43C4AB4A310A}"/>
              </a:ext>
            </a:extLst>
          </p:cNvPr>
          <p:cNvSpPr txBox="1"/>
          <p:nvPr/>
        </p:nvSpPr>
        <p:spPr>
          <a:xfrm>
            <a:off x="0" y="792427"/>
            <a:ext cx="32303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FRONT</a:t>
            </a:r>
          </a:p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1447A-7B62-4676-9928-8FD08DF365DB}"/>
              </a:ext>
            </a:extLst>
          </p:cNvPr>
          <p:cNvSpPr txBox="1"/>
          <p:nvPr/>
        </p:nvSpPr>
        <p:spPr>
          <a:xfrm>
            <a:off x="145982" y="2322447"/>
            <a:ext cx="3084399" cy="1474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1</a:t>
            </a:r>
          </a:p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Home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962C66-0A40-42CF-A666-532BC69E6620}"/>
              </a:ext>
            </a:extLst>
          </p:cNvPr>
          <p:cNvSpPr txBox="1"/>
          <p:nvPr/>
        </p:nvSpPr>
        <p:spPr>
          <a:xfrm>
            <a:off x="145982" y="6361889"/>
            <a:ext cx="330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088DD2-AA37-4856-8EDD-0DA76C7DF4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5481" y="605563"/>
            <a:ext cx="9070948" cy="56468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7396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1A5F90-1A78-43F0-9D5D-E24E24047420}"/>
              </a:ext>
            </a:extLst>
          </p:cNvPr>
          <p:cNvSpPr txBox="1"/>
          <p:nvPr/>
        </p:nvSpPr>
        <p:spPr>
          <a:xfrm>
            <a:off x="0" y="792427"/>
            <a:ext cx="32303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FRONT</a:t>
            </a:r>
          </a:p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2FD3D3-5E00-41E2-80F2-7EFD83026324}"/>
              </a:ext>
            </a:extLst>
          </p:cNvPr>
          <p:cNvSpPr txBox="1"/>
          <p:nvPr/>
        </p:nvSpPr>
        <p:spPr>
          <a:xfrm>
            <a:off x="145982" y="2322447"/>
            <a:ext cx="3084399" cy="1474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2</a:t>
            </a:r>
          </a:p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Shop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8A807B-CFDC-4A43-92F9-23F3380B023F}"/>
              </a:ext>
            </a:extLst>
          </p:cNvPr>
          <p:cNvSpPr txBox="1"/>
          <p:nvPr/>
        </p:nvSpPr>
        <p:spPr>
          <a:xfrm>
            <a:off x="145982" y="6361889"/>
            <a:ext cx="3241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5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8216D0-0EF5-45EB-AE3A-0271444381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5481" y="605563"/>
            <a:ext cx="9070947" cy="56468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199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ED0750-6B54-4FF5-9233-BD2ACE73553A}"/>
              </a:ext>
            </a:extLst>
          </p:cNvPr>
          <p:cNvSpPr txBox="1"/>
          <p:nvPr/>
        </p:nvSpPr>
        <p:spPr>
          <a:xfrm>
            <a:off x="0" y="792427"/>
            <a:ext cx="32303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FRONT</a:t>
            </a:r>
          </a:p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44F9C3-E2C8-45C1-93DB-3C08CB7B9B33}"/>
              </a:ext>
            </a:extLst>
          </p:cNvPr>
          <p:cNvSpPr txBox="1"/>
          <p:nvPr/>
        </p:nvSpPr>
        <p:spPr>
          <a:xfrm>
            <a:off x="145982" y="2322447"/>
            <a:ext cx="3084399" cy="1474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3</a:t>
            </a:r>
          </a:p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Blog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E67764-DE44-46B3-8665-8011EF709A06}"/>
              </a:ext>
            </a:extLst>
          </p:cNvPr>
          <p:cNvSpPr txBox="1"/>
          <p:nvPr/>
        </p:nvSpPr>
        <p:spPr>
          <a:xfrm>
            <a:off x="145982" y="6361889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6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0F6576-282E-411E-8BBD-6C3C7DA765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5481" y="605563"/>
            <a:ext cx="9070947" cy="5646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2782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ED0750-6B54-4FF5-9233-BD2ACE73553A}"/>
              </a:ext>
            </a:extLst>
          </p:cNvPr>
          <p:cNvSpPr txBox="1"/>
          <p:nvPr/>
        </p:nvSpPr>
        <p:spPr>
          <a:xfrm>
            <a:off x="0" y="792427"/>
            <a:ext cx="32303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FRONT</a:t>
            </a:r>
          </a:p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44F9C3-E2C8-45C1-93DB-3C08CB7B9B33}"/>
              </a:ext>
            </a:extLst>
          </p:cNvPr>
          <p:cNvSpPr txBox="1"/>
          <p:nvPr/>
        </p:nvSpPr>
        <p:spPr>
          <a:xfrm>
            <a:off x="145982" y="2322447"/>
            <a:ext cx="3084399" cy="1474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4</a:t>
            </a:r>
          </a:p>
          <a:p>
            <a:pPr algn="ctr">
              <a:lnSpc>
                <a:spcPct val="150000"/>
              </a:lnSpc>
            </a:pP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Century Gothic" panose="020B0502020202020204" pitchFamily="34" charset="0"/>
                <a:cs typeface="Cascadia Mono SemiLight" panose="020B0609020000020004" pitchFamily="49" charset="0"/>
              </a:rPr>
              <a:t>About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E67764-DE44-46B3-8665-8011EF709A06}"/>
              </a:ext>
            </a:extLst>
          </p:cNvPr>
          <p:cNvSpPr txBox="1"/>
          <p:nvPr/>
        </p:nvSpPr>
        <p:spPr>
          <a:xfrm>
            <a:off x="145982" y="6361889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B01690-02FA-40BC-87EE-02F792D1F1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5482" y="605563"/>
            <a:ext cx="9070945" cy="5646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008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138</Words>
  <Application>Microsoft Office PowerPoint</Application>
  <PresentationFormat>Widescreen</PresentationFormat>
  <Paragraphs>76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 Light</vt:lpstr>
      <vt:lpstr>Berlin Sans FB Demi</vt:lpstr>
      <vt:lpstr>Open Sans</vt:lpstr>
      <vt:lpstr>Calibri</vt:lpstr>
      <vt:lpstr>Century Gothic</vt:lpstr>
      <vt:lpstr>Bahnschrift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Synir</dc:creator>
  <cp:lastModifiedBy>Synir</cp:lastModifiedBy>
  <cp:revision>62</cp:revision>
  <dcterms:created xsi:type="dcterms:W3CDTF">2022-07-18T04:27:27Z</dcterms:created>
  <dcterms:modified xsi:type="dcterms:W3CDTF">2022-07-25T02:44:36Z</dcterms:modified>
</cp:coreProperties>
</file>

<file path=docProps/thumbnail.jpeg>
</file>